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C8C42D-9FA1-43E9-A957-3D49ED81D4D5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